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7" r:id="rId6"/>
    <p:sldId id="26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60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6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3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29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4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2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9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2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00275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AppData\Local\Microsoft\Windows\Temporary Internet Files\Content.Outlook\Y999TEGK\議政博物館簡介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4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AppData\Local\Microsoft\Windows\Temporary Internet Files\Content.Outlook\Y999TEGK\議政博物館簡介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Outlook\Y999TEGK\議政博物館簡介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29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9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Microsoft\Windows\Temporary Internet Files\Content.Outlook\Y999TEGK\議政博物館簡介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2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97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9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Outlook\Y999TEGK\議政博物館簡介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57"/>
            <a:ext cx="439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06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Microsoft\Windows\Temporary Internet Files\Content.Outlook\Y999TEGK\議政博物館簡介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57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8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Microsoft\Windows\Temporary Internet Files\Content.Outlook\Y999TEGK\議政博物館簡介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3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nt60h308001</dc:creator>
  <cp:lastModifiedBy>user</cp:lastModifiedBy>
  <cp:revision>5</cp:revision>
  <dcterms:created xsi:type="dcterms:W3CDTF">2019-04-19T06:23:36Z</dcterms:created>
  <dcterms:modified xsi:type="dcterms:W3CDTF">2019-05-03T09:06:33Z</dcterms:modified>
</cp:coreProperties>
</file>